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"/>
  </p:notesMasterIdLst>
  <p:sldIdLst>
    <p:sldId id="257" r:id="rId2"/>
    <p:sldId id="265" r:id="rId3"/>
    <p:sldId id="262" r:id="rId4"/>
    <p:sldId id="259" r:id="rId5"/>
    <p:sldId id="258" r:id="rId6"/>
    <p:sldId id="260" r:id="rId7"/>
    <p:sldId id="263" r:id="rId8"/>
    <p:sldId id="261" r:id="rId9"/>
    <p:sldId id="264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965"/>
    <p:restoredTop sz="94713"/>
  </p:normalViewPr>
  <p:slideViewPr>
    <p:cSldViewPr snapToGrid="0">
      <p:cViewPr varScale="1">
        <p:scale>
          <a:sx n="75" d="100"/>
          <a:sy n="75" d="100"/>
        </p:scale>
        <p:origin x="840" y="6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65E5A2-B4F1-6D44-873E-1EA91B199996}" type="datetimeFigureOut">
              <a:rPr lang="en-US" smtClean="0"/>
              <a:t>7/23/2025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0179CE-D58F-E047-A294-28FC698CE8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9421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0179CE-D58F-E047-A294-28FC698CE81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6184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40D091-DDDB-9BD8-272E-4923292CC3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5567A51-91CF-3E61-F271-96D25A8837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2FF60A-D410-D843-0D66-D12E219F7E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0ED19-5B17-5C42-BB89-5755565E07E9}" type="datetimeFigureOut">
              <a:rPr lang="en-US" smtClean="0"/>
              <a:t>7/23/2025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928438-B54A-ADF6-0216-6F51B7E376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9BC45A-E16E-22CB-3587-11D4820FF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27B58-4ACF-5A4C-8263-48FE741A78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7223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C6BEE6-39E0-46C3-2CAE-D741301765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184248E-AE55-9EB8-0D60-CCCC9EBF1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A154DB-3E49-7B58-534C-0EB08D72AE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0ED19-5B17-5C42-BB89-5755565E07E9}" type="datetimeFigureOut">
              <a:rPr lang="en-US" smtClean="0"/>
              <a:t>7/23/2025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083D8D-5924-6CC4-6D03-1E023F373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23BF1A-2C07-37DD-D5BD-6A4134944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27B58-4ACF-5A4C-8263-48FE741A78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8344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DBCC366-F566-F55E-FFEF-ED1F5D175B4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0095B3-AC60-B538-B2A8-86BAD84022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C963ED-D5F9-2907-1DB9-D038EA73DB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0ED19-5B17-5C42-BB89-5755565E07E9}" type="datetimeFigureOut">
              <a:rPr lang="en-US" smtClean="0"/>
              <a:t>7/23/2025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3BDA1B-DDF7-CA8B-C7BF-82F8AE796F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C281DC-74DD-EDB7-6764-9123184F1A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27B58-4ACF-5A4C-8263-48FE741A78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7328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ECEC41-7AF6-09F3-26B2-A0AD43AD16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7DB6FB-9C93-AD58-99EC-56E2FC4A68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DD523E-65A1-9E06-8226-B82D759528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0ED19-5B17-5C42-BB89-5755565E07E9}" type="datetimeFigureOut">
              <a:rPr lang="en-US" smtClean="0"/>
              <a:t>7/23/2025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74888A-DA8E-9895-D61A-F050278996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8287F5-B265-FE8D-1697-59155E2C7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27B58-4ACF-5A4C-8263-48FE741A78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2134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64958F-597B-39E4-B990-05F5915EF5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4AFAF6-CADD-57E8-FE1F-9B3B7C2F1B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9A4857-3E9E-9E69-BCE8-8E8CBB9256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0ED19-5B17-5C42-BB89-5755565E07E9}" type="datetimeFigureOut">
              <a:rPr lang="en-US" smtClean="0"/>
              <a:t>7/23/2025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E47C17-EC71-D4F7-635B-E7E95E3274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1633DC-0AF0-E90A-851E-64FA49787F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27B58-4ACF-5A4C-8263-48FE741A78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6074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10A56E-F33C-150D-CD18-A7560077D6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B6E839-7277-7E9B-BCD3-21D7AE9A61A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2B72B2-E0E4-76A4-5AED-FBFE495D86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BC0647-03E3-63F6-8282-AF5F382C5B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0ED19-5B17-5C42-BB89-5755565E07E9}" type="datetimeFigureOut">
              <a:rPr lang="en-US" smtClean="0"/>
              <a:t>7/23/2025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4C007E-7430-88F4-57B6-6F955AE148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E9B43B-E121-40D5-B36A-B870B2C5F0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27B58-4ACF-5A4C-8263-48FE741A78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5096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C7FBF2-2854-1384-76D2-A067DE1A76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023E31-9B60-2CEE-2003-24560BC2C5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ADCDA8-E214-BE54-C884-10A3AE18CF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28C0571-6892-B865-38DF-63B316B422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E9E14C0-205F-3B49-374B-8708CAC7D80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B3DB2C0-E8F9-0BEE-668D-C48DF6B48D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0ED19-5B17-5C42-BB89-5755565E07E9}" type="datetimeFigureOut">
              <a:rPr lang="en-US" smtClean="0"/>
              <a:t>7/23/2025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E90F238-70EB-0DB7-455F-B9B5A295AA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2E57EA3-6EA2-50BD-56A0-215649BD5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27B58-4ACF-5A4C-8263-48FE741A78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877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1B3FE4-446E-DB7F-F5BC-760E43B03A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B348B10-83F8-DFEA-8A44-D564B0A509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0ED19-5B17-5C42-BB89-5755565E07E9}" type="datetimeFigureOut">
              <a:rPr lang="en-US" smtClean="0"/>
              <a:t>7/23/2025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BB471B-C974-F31B-BCD8-A7B202F25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0B4F6A-2FF0-8FD7-53F6-C7073C237F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27B58-4ACF-5A4C-8263-48FE741A78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1812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9E37CD0-95DB-FAFA-E518-EB753748AD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0ED19-5B17-5C42-BB89-5755565E07E9}" type="datetimeFigureOut">
              <a:rPr lang="en-US" smtClean="0"/>
              <a:t>7/23/2025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25F9151-5ED3-25B2-D1B2-7AC9E2EAC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697F5B-A359-F1E0-4096-1D2CB95D55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27B58-4ACF-5A4C-8263-48FE741A78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3489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B76E30-3CD5-B6A5-BCCC-B0E8905EFC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54EF84-B2CB-A4DE-681E-F255A08CD0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ADBDB2-577F-83F3-2BA4-772BEE06F4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36C6C0-FF31-FD3B-9BC7-8E62D2F3F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0ED19-5B17-5C42-BB89-5755565E07E9}" type="datetimeFigureOut">
              <a:rPr lang="en-US" smtClean="0"/>
              <a:t>7/23/2025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D1258E-6CAE-1885-8B89-55085E59E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CC6DC5-551B-F927-D8FC-0B3FCD53C3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27B58-4ACF-5A4C-8263-48FE741A78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0485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68FD7B-3F8B-2B08-EBB5-A9FA9AB2DD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1FE1612-D8F6-1E59-25F0-75C54AB3DC8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E2B3D0-DDDA-5274-1116-C5A41DAC8A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C579A3-2C79-4572-B7F2-E9FDCCE831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0ED19-5B17-5C42-BB89-5755565E07E9}" type="datetimeFigureOut">
              <a:rPr lang="en-US" smtClean="0"/>
              <a:t>7/23/2025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CBF3A6-6D9C-149D-A858-92648C5A78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F6938F-8D35-FE42-D9A1-BF4858522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27B58-4ACF-5A4C-8263-48FE741A78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245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3BC3808-E3BE-3A85-47CB-5A2F6AE7D7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B35FA6-A65A-87A3-61E9-C46C7326A9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6C494F-4029-A06E-58D0-ECE9BEE6B5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F90ED19-5B17-5C42-BB89-5755565E07E9}" type="datetimeFigureOut">
              <a:rPr lang="en-US" smtClean="0"/>
              <a:t>7/23/2025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63EFC1-95DB-601F-5848-CE8B3815F8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A69D8C-3C62-7AB0-9F6A-76577AEFEE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4827B58-4ACF-5A4C-8263-48FE741A78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5936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2C687-951F-DD4A-AAFF-36FB4DAEAF9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8A8E94B-4A2C-6ED7-BFA3-B539C935A7C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group of women hugging each other&#10;&#10;AI-generated content may be incorrect.">
            <a:extLst>
              <a:ext uri="{FF2B5EF4-FFF2-40B4-BE49-F238E27FC236}">
                <a16:creationId xmlns:a16="http://schemas.microsoft.com/office/drawing/2014/main" id="{43FEF850-0C82-D09D-A584-156770ECFE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9937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2C687-951F-DD4A-AAFF-36FB4DAEAF9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8A8E94B-4A2C-6ED7-BFA3-B539C935A7C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black and white website&#10;&#10;AI-generated content may be incorrect.">
            <a:extLst>
              <a:ext uri="{FF2B5EF4-FFF2-40B4-BE49-F238E27FC236}">
                <a16:creationId xmlns:a16="http://schemas.microsoft.com/office/drawing/2014/main" id="{C6ADEAF3-F4A2-91BD-3603-07EF088104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3508"/>
            <a:ext cx="12198247" cy="6854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17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2C687-951F-DD4A-AAFF-36FB4DAEAF9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8A8E94B-4A2C-6ED7-BFA3-B539C935A7C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A close-up of a black and purple square with a picture of people&#10;&#10;AI-generated content may be incorrect.">
            <a:extLst>
              <a:ext uri="{FF2B5EF4-FFF2-40B4-BE49-F238E27FC236}">
                <a16:creationId xmlns:a16="http://schemas.microsoft.com/office/drawing/2014/main" id="{37F9778A-2ACD-4C6E-7C27-D5A86CA50A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3508"/>
            <a:ext cx="12198247" cy="6854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335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2C687-951F-DD4A-AAFF-36FB4DAEAF9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8A8E94B-4A2C-6ED7-BFA3-B539C935A7C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lose-up of a baseball bat&#10;&#10;AI-generated content may be incorrect.">
            <a:extLst>
              <a:ext uri="{FF2B5EF4-FFF2-40B4-BE49-F238E27FC236}">
                <a16:creationId xmlns:a16="http://schemas.microsoft.com/office/drawing/2014/main" id="{51C67E98-3361-8691-074C-0C375436AC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3508"/>
            <a:ext cx="12198247" cy="6854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4969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2C687-951F-DD4A-AAFF-36FB4DAEAF9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8A8E94B-4A2C-6ED7-BFA3-B539C935A7C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graph of different colors&#10;&#10;AI-generated content may be incorrect.">
            <a:extLst>
              <a:ext uri="{FF2B5EF4-FFF2-40B4-BE49-F238E27FC236}">
                <a16:creationId xmlns:a16="http://schemas.microsoft.com/office/drawing/2014/main" id="{09DBF3BE-E49F-3DBE-628F-E7E400A057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3508"/>
            <a:ext cx="12198247" cy="6854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0758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2C687-951F-DD4A-AAFF-36FB4DAEAF9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8A8E94B-4A2C-6ED7-BFA3-B539C935A7C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erson standing in front of a graph&#10;&#10;AI-generated content may be incorrect.">
            <a:extLst>
              <a:ext uri="{FF2B5EF4-FFF2-40B4-BE49-F238E27FC236}">
                <a16:creationId xmlns:a16="http://schemas.microsoft.com/office/drawing/2014/main" id="{CFE28DC6-0731-4590-A1BF-2880ABB4F9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3508"/>
            <a:ext cx="12198247" cy="6854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4229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2C687-951F-DD4A-AAFF-36FB4DAEAF9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8A8E94B-4A2C-6ED7-BFA3-B539C935A7C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A person standing on a black background&#10;&#10;AI-generated content may be incorrect.">
            <a:extLst>
              <a:ext uri="{FF2B5EF4-FFF2-40B4-BE49-F238E27FC236}">
                <a16:creationId xmlns:a16="http://schemas.microsoft.com/office/drawing/2014/main" id="{22292545-F94E-5495-167E-B6F38406F2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3508"/>
            <a:ext cx="12198247" cy="6854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531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2C687-951F-DD4A-AAFF-36FB4DAEAF9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8A8E94B-4A2C-6ED7-BFA3-B539C935A7C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A black and purple advertisement with text&#10;&#10;AI-generated content may be incorrect.">
            <a:extLst>
              <a:ext uri="{FF2B5EF4-FFF2-40B4-BE49-F238E27FC236}">
                <a16:creationId xmlns:a16="http://schemas.microsoft.com/office/drawing/2014/main" id="{A89F4A32-639A-494C-5CB8-8C534E0E1B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3508"/>
            <a:ext cx="12198247" cy="6854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8583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2C687-951F-DD4A-AAFF-36FB4DAEAF9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8A8E94B-4A2C-6ED7-BFA3-B539C935A7C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344B3E00-A166-A3C0-73C6-E8446098B2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509"/>
            <a:ext cx="12192000" cy="6850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9197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1</Words>
  <Application>Microsoft Office PowerPoint</Application>
  <PresentationFormat>Widescreen</PresentationFormat>
  <Paragraphs>1</Paragraphs>
  <Slides>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Mike Dunne</dc:creator>
  <cp:lastModifiedBy>Fintan Gavigan</cp:lastModifiedBy>
  <cp:revision>9</cp:revision>
  <dcterms:created xsi:type="dcterms:W3CDTF">2025-07-21T21:11:13Z</dcterms:created>
  <dcterms:modified xsi:type="dcterms:W3CDTF">2025-07-23T14:32:43Z</dcterms:modified>
</cp:coreProperties>
</file>